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x="18288000" cy="10287000"/>
  <p:notesSz cx="6858000" cy="9144000"/>
  <p:embeddedFontLst>
    <p:embeddedFont>
      <p:font typeface="Montserrat Bold" charset="1" panose="00000800000000000000"/>
      <p:regular r:id="rId34"/>
    </p:embeddedFont>
    <p:embeddedFont>
      <p:font typeface="Canva Sans" charset="1" panose="020B0503030501040103"/>
      <p:regular r:id="rId35"/>
    </p:embeddedFont>
    <p:embeddedFont>
      <p:font typeface="Open Sans Extra Bold" charset="1" panose="020B0906030804020204"/>
      <p:regular r:id="rId36"/>
    </p:embeddedFont>
    <p:embeddedFont>
      <p:font typeface="Canva Sans Bold" charset="1" panose="020B0803030501040103"/>
      <p:regular r:id="rId37"/>
    </p:embeddedFont>
    <p:embeddedFont>
      <p:font typeface="Canva Sans Bold Italics" charset="1" panose="020B0803030501040103"/>
      <p:regular r:id="rId38"/>
    </p:embeddedFont>
    <p:embeddedFont>
      <p:font typeface="Canva Sans Italics" charset="1" panose="020B0503030501040103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2872211" y="-2776467"/>
            <a:ext cx="8774178" cy="8796169"/>
          </a:xfrm>
          <a:custGeom>
            <a:avLst/>
            <a:gdLst/>
            <a:ahLst/>
            <a:cxnLst/>
            <a:rect r="r" b="b" t="t" l="l"/>
            <a:pathLst>
              <a:path h="8796169" w="8774178">
                <a:moveTo>
                  <a:pt x="0" y="0"/>
                </a:moveTo>
                <a:lnTo>
                  <a:pt x="8774178" y="0"/>
                </a:lnTo>
                <a:lnTo>
                  <a:pt x="8774178" y="8796168"/>
                </a:lnTo>
                <a:lnTo>
                  <a:pt x="0" y="87961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463626" y="1621617"/>
            <a:ext cx="753561" cy="753561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4778711" y="7667323"/>
            <a:ext cx="1578921" cy="1578921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764950" y="1972237"/>
            <a:ext cx="9698677" cy="7274007"/>
          </a:xfrm>
          <a:custGeom>
            <a:avLst/>
            <a:gdLst/>
            <a:ahLst/>
            <a:cxnLst/>
            <a:rect r="r" b="b" t="t" l="l"/>
            <a:pathLst>
              <a:path h="7274007" w="9698677">
                <a:moveTo>
                  <a:pt x="0" y="0"/>
                </a:moveTo>
                <a:lnTo>
                  <a:pt x="9698676" y="0"/>
                </a:lnTo>
                <a:lnTo>
                  <a:pt x="9698676" y="7274007"/>
                </a:lnTo>
                <a:lnTo>
                  <a:pt x="0" y="72740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6779040" y="6473295"/>
            <a:ext cx="3555550" cy="3166662"/>
          </a:xfrm>
          <a:custGeom>
            <a:avLst/>
            <a:gdLst/>
            <a:ahLst/>
            <a:cxnLst/>
            <a:rect r="r" b="b" t="t" l="l"/>
            <a:pathLst>
              <a:path h="3166662" w="3555550">
                <a:moveTo>
                  <a:pt x="0" y="0"/>
                </a:moveTo>
                <a:lnTo>
                  <a:pt x="3555550" y="0"/>
                </a:lnTo>
                <a:lnTo>
                  <a:pt x="3555550" y="3166662"/>
                </a:lnTo>
                <a:lnTo>
                  <a:pt x="0" y="31666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670348" y="1837231"/>
            <a:ext cx="17485043" cy="4459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50176" indent="-275088" lvl="1">
              <a:lnSpc>
                <a:spcPts val="3567"/>
              </a:lnSpc>
              <a:buFont typeface="Arial"/>
              <a:buChar char="•"/>
            </a:pPr>
            <a:r>
              <a:rPr lang="en-US" sz="254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Your given an array: sandwich where sandwich[i] represent the number of sandwiches joey can have on i day.</a:t>
            </a:r>
          </a:p>
          <a:p>
            <a:pPr algn="l" marL="550176" indent="-275088" lvl="1">
              <a:lnSpc>
                <a:spcPts val="3567"/>
              </a:lnSpc>
              <a:buFont typeface="Arial"/>
              <a:buChar char="•"/>
            </a:pPr>
            <a:r>
              <a:rPr lang="en-US" sz="254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Joey loves sandwich, But he has a policy that he cant eat sandwiches for 2 continues days.</a:t>
            </a:r>
          </a:p>
          <a:p>
            <a:pPr algn="l" marL="550176" indent="-275088" lvl="1">
              <a:lnSpc>
                <a:spcPts val="3567"/>
              </a:lnSpc>
              <a:buFont typeface="Arial"/>
              <a:buChar char="•"/>
            </a:pPr>
            <a:r>
              <a:rPr lang="en-US" sz="254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Now Joey wants to maximize the number of pizzas he consumes in a week.</a:t>
            </a:r>
          </a:p>
          <a:p>
            <a:pPr algn="l">
              <a:lnSpc>
                <a:spcPts val="3567"/>
              </a:lnSpc>
            </a:pPr>
          </a:p>
          <a:p>
            <a:pPr algn="l">
              <a:lnSpc>
                <a:spcPts val="3567"/>
              </a:lnSpc>
            </a:pPr>
            <a:r>
              <a:rPr lang="en-US" sz="254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Eg: Sandwich = [1,2,3,4,5,6,7] Output: 16.</a:t>
            </a:r>
          </a:p>
          <a:p>
            <a:pPr algn="l" marL="550176" indent="-275088" lvl="1">
              <a:lnSpc>
                <a:spcPts val="3567"/>
              </a:lnSpc>
              <a:buFont typeface="Arial"/>
              <a:buChar char="•"/>
            </a:pPr>
            <a:r>
              <a:rPr lang="en-US" sz="254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If Joey eats 7  sandwiches on day 7, he skips day 6.</a:t>
            </a:r>
          </a:p>
          <a:p>
            <a:pPr algn="l" marL="550176" indent="-275088" lvl="1">
              <a:lnSpc>
                <a:spcPts val="3567"/>
              </a:lnSpc>
              <a:buFont typeface="Arial"/>
              <a:buChar char="•"/>
            </a:pPr>
            <a:r>
              <a:rPr lang="en-US" sz="2548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If he grabs 5 pizza sandwiches on day 5, he skips day 4.</a:t>
            </a:r>
          </a:p>
          <a:p>
            <a:pPr algn="l" marL="550176" indent="-275088" lvl="1">
              <a:lnSpc>
                <a:spcPts val="3567"/>
              </a:lnSpc>
              <a:buFont typeface="Arial"/>
              <a:buChar char="•"/>
            </a:pPr>
          </a:p>
          <a:p>
            <a:pPr algn="l">
              <a:lnSpc>
                <a:spcPts val="3567"/>
              </a:lnSpc>
            </a:pPr>
            <a:r>
              <a:rPr lang="en-US" sz="254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Help Joey decide: How many pizza sandwiches can he devour by the end of the week? 🍕🥪✨</a:t>
            </a:r>
          </a:p>
          <a:p>
            <a:pPr algn="l">
              <a:lnSpc>
                <a:spcPts val="3567"/>
              </a:lnSpc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4068338" y="6296880"/>
            <a:ext cx="10151323" cy="4430450"/>
          </a:xfrm>
          <a:custGeom>
            <a:avLst/>
            <a:gdLst/>
            <a:ahLst/>
            <a:cxnLst/>
            <a:rect r="r" b="b" t="t" l="l"/>
            <a:pathLst>
              <a:path h="4430450" w="10151323">
                <a:moveTo>
                  <a:pt x="0" y="0"/>
                </a:moveTo>
                <a:lnTo>
                  <a:pt x="10151324" y="0"/>
                </a:lnTo>
                <a:lnTo>
                  <a:pt x="10151324" y="4430450"/>
                </a:lnTo>
                <a:lnTo>
                  <a:pt x="0" y="44304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306" t="-18866" r="0" b="-16855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77354" y="3947612"/>
            <a:ext cx="7573446" cy="5161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</a:t>
            </a: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n=7</a:t>
            </a: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92171" y="2003971"/>
            <a:ext cx="13309557" cy="9495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0.</a:t>
            </a: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[0,0,0,0,0,0,0]</a:t>
            </a: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On day 0, only have one option to eat sandwich[0]</a:t>
            </a: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</a:p>
        </p:txBody>
      </p:sp>
      <p:sp>
        <p:nvSpPr>
          <p:cNvPr name="AutoShape 7" id="7"/>
          <p:cNvSpPr/>
          <p:nvPr/>
        </p:nvSpPr>
        <p:spPr>
          <a:xfrm flipV="true">
            <a:off x="7558268" y="6356241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92171" y="2003971"/>
            <a:ext cx="13309557" cy="77622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0.</a:t>
            </a: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[1,0,0,0,0,0,0]</a:t>
            </a: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</a:p>
          <a:p>
            <a:pPr algn="ctr">
              <a:lnSpc>
                <a:spcPts val="6858"/>
              </a:lnSpc>
            </a:pPr>
          </a:p>
        </p:txBody>
      </p:sp>
      <p:sp>
        <p:nvSpPr>
          <p:cNvPr name="AutoShape 7" id="7"/>
          <p:cNvSpPr/>
          <p:nvPr/>
        </p:nvSpPr>
        <p:spPr>
          <a:xfrm flipV="true">
            <a:off x="7501337" y="6356241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186210" y="1795195"/>
            <a:ext cx="9436179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1.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[1,0,0,0,0,0,0]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7504268" y="6463768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grpSp>
        <p:nvGrpSpPr>
          <p:cNvPr name="Group 7" id="7"/>
          <p:cNvGrpSpPr/>
          <p:nvPr/>
        </p:nvGrpSpPr>
        <p:grpSpPr>
          <a:xfrm rot="0">
            <a:off x="2242132" y="7090477"/>
            <a:ext cx="1142459" cy="1118756"/>
            <a:chOff x="0" y="0"/>
            <a:chExt cx="300895" cy="29465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1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53135" y="8994693"/>
            <a:ext cx="172045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days[0] 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489222" y="7004752"/>
            <a:ext cx="13309557" cy="8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-1849227" y="8498559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Yesterday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4160917" y="6902273"/>
            <a:ext cx="1142459" cy="1118756"/>
            <a:chOff x="0" y="0"/>
            <a:chExt cx="300895" cy="294652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2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9427253" y="8310976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 yesterday.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3961514" y="8994693"/>
            <a:ext cx="154126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days[1]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1.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[1,2,0,0,0,0,0]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7138941" y="6487553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TextBox 7" id="7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333070" y="7379864"/>
            <a:ext cx="1142459" cy="1118756"/>
            <a:chOff x="0" y="0"/>
            <a:chExt cx="300895" cy="2946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2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7310053" y="9220816"/>
            <a:ext cx="252543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sandwich[1]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55803" y="8667769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Today!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2.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[1,2,0,0,0,0,0]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7949871" y="6463768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grpSp>
        <p:nvGrpSpPr>
          <p:cNvPr name="Group 7" id="7"/>
          <p:cNvGrpSpPr/>
          <p:nvPr/>
        </p:nvGrpSpPr>
        <p:grpSpPr>
          <a:xfrm rot="0">
            <a:off x="1028700" y="6902273"/>
            <a:ext cx="1142459" cy="1118756"/>
            <a:chOff x="0" y="0"/>
            <a:chExt cx="300895" cy="29465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138970" y="6902273"/>
            <a:ext cx="1142459" cy="1118756"/>
            <a:chOff x="0" y="0"/>
            <a:chExt cx="300895" cy="29465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3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399287" y="7205873"/>
            <a:ext cx="511555" cy="511555"/>
          </a:xfrm>
          <a:custGeom>
            <a:avLst/>
            <a:gdLst/>
            <a:ahLst/>
            <a:cxnLst/>
            <a:rect r="r" b="b" t="t" l="l"/>
            <a:pathLst>
              <a:path h="511555" w="511555">
                <a:moveTo>
                  <a:pt x="0" y="0"/>
                </a:moveTo>
                <a:lnTo>
                  <a:pt x="511555" y="0"/>
                </a:lnTo>
                <a:lnTo>
                  <a:pt x="511555" y="511556"/>
                </a:lnTo>
                <a:lnTo>
                  <a:pt x="0" y="511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47136" y="9191625"/>
            <a:ext cx="458366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days[0] + sandwich[2]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89222" y="7004752"/>
            <a:ext cx="13309557" cy="8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-1277997" y="8638578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160917" y="6902273"/>
            <a:ext cx="1142459" cy="1118756"/>
            <a:chOff x="0" y="0"/>
            <a:chExt cx="300895" cy="29465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2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450956" y="8450995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 yesterday.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961514" y="8994693"/>
            <a:ext cx="154126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days[1]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2.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[1,2,4,0,0,0,0]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7981379" y="6487553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TextBox 7" id="7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333070" y="7379864"/>
            <a:ext cx="1142459" cy="1118756"/>
            <a:chOff x="0" y="0"/>
            <a:chExt cx="300895" cy="2946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4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280936" y="9220816"/>
            <a:ext cx="458366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days[0] + sandwich[2]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55803" y="8667769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3.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[1,2,4,0,0,0,0]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8552609" y="6313562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grpSp>
        <p:nvGrpSpPr>
          <p:cNvPr name="Group 7" id="7"/>
          <p:cNvGrpSpPr/>
          <p:nvPr/>
        </p:nvGrpSpPr>
        <p:grpSpPr>
          <a:xfrm rot="0">
            <a:off x="1028700" y="6902273"/>
            <a:ext cx="1142459" cy="1118756"/>
            <a:chOff x="0" y="0"/>
            <a:chExt cx="300895" cy="29465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2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138970" y="6902273"/>
            <a:ext cx="1142459" cy="1118756"/>
            <a:chOff x="0" y="0"/>
            <a:chExt cx="300895" cy="29465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4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399287" y="7205873"/>
            <a:ext cx="511555" cy="511555"/>
          </a:xfrm>
          <a:custGeom>
            <a:avLst/>
            <a:gdLst/>
            <a:ahLst/>
            <a:cxnLst/>
            <a:rect r="r" b="b" t="t" l="l"/>
            <a:pathLst>
              <a:path h="511555" w="511555">
                <a:moveTo>
                  <a:pt x="0" y="0"/>
                </a:moveTo>
                <a:lnTo>
                  <a:pt x="511555" y="0"/>
                </a:lnTo>
                <a:lnTo>
                  <a:pt x="511555" y="511556"/>
                </a:lnTo>
                <a:lnTo>
                  <a:pt x="0" y="511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77021" y="9191625"/>
            <a:ext cx="452389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days[1] + sandwich[3]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89222" y="7004752"/>
            <a:ext cx="13309557" cy="8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-1277997" y="8638578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160917" y="6902273"/>
            <a:ext cx="1142459" cy="1118756"/>
            <a:chOff x="0" y="0"/>
            <a:chExt cx="300895" cy="29465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4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450956" y="8450995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 yesterday.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961514" y="8994693"/>
            <a:ext cx="1541264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days[1]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3.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[1,2,4,6,0,0,0]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8552609" y="6415506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TextBox 7" id="7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333070" y="7379864"/>
            <a:ext cx="1142459" cy="1118756"/>
            <a:chOff x="0" y="0"/>
            <a:chExt cx="300895" cy="2946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6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310821" y="9220816"/>
            <a:ext cx="452389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days[1] + sandwich[3]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55803" y="8667769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874361"/>
            <a:chOff x="0" y="0"/>
            <a:chExt cx="9414331" cy="9648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964887"/>
            </a:xfrm>
            <a:custGeom>
              <a:avLst/>
              <a:gdLst/>
              <a:ahLst/>
              <a:cxnLst/>
              <a:rect r="r" b="b" t="t" l="l"/>
              <a:pathLst>
                <a:path h="964887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964887"/>
                  </a:lnTo>
                  <a:lnTo>
                    <a:pt x="0" y="964887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10029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493371" y="3033996"/>
            <a:ext cx="11301259" cy="5777769"/>
          </a:xfrm>
          <a:custGeom>
            <a:avLst/>
            <a:gdLst/>
            <a:ahLst/>
            <a:cxnLst/>
            <a:rect r="r" b="b" t="t" l="l"/>
            <a:pathLst>
              <a:path h="5777769" w="11301259">
                <a:moveTo>
                  <a:pt x="0" y="0"/>
                </a:moveTo>
                <a:lnTo>
                  <a:pt x="11301258" y="0"/>
                </a:lnTo>
                <a:lnTo>
                  <a:pt x="11301258" y="5777769"/>
                </a:lnTo>
                <a:lnTo>
                  <a:pt x="0" y="577776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63682" y="338781"/>
            <a:ext cx="8397219" cy="12518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276"/>
              </a:lnSpc>
              <a:spcBef>
                <a:spcPct val="0"/>
              </a:spcBef>
            </a:pPr>
            <a:r>
              <a:rPr lang="en-US" b="true" sz="73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Whats The Plan?</a:t>
            </a:r>
          </a:p>
        </p:txBody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4.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[1,2,4,6,0,0,0]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9155346" y="6463768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grpSp>
        <p:nvGrpSpPr>
          <p:cNvPr name="Group 7" id="7"/>
          <p:cNvGrpSpPr/>
          <p:nvPr/>
        </p:nvGrpSpPr>
        <p:grpSpPr>
          <a:xfrm rot="0">
            <a:off x="1028700" y="6902273"/>
            <a:ext cx="1142459" cy="1118756"/>
            <a:chOff x="0" y="0"/>
            <a:chExt cx="300895" cy="29465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4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138970" y="6902273"/>
            <a:ext cx="1142459" cy="1118756"/>
            <a:chOff x="0" y="0"/>
            <a:chExt cx="300895" cy="29465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5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399287" y="7205873"/>
            <a:ext cx="511555" cy="511555"/>
          </a:xfrm>
          <a:custGeom>
            <a:avLst/>
            <a:gdLst/>
            <a:ahLst/>
            <a:cxnLst/>
            <a:rect r="r" b="b" t="t" l="l"/>
            <a:pathLst>
              <a:path h="511555" w="511555">
                <a:moveTo>
                  <a:pt x="0" y="0"/>
                </a:moveTo>
                <a:lnTo>
                  <a:pt x="511555" y="0"/>
                </a:lnTo>
                <a:lnTo>
                  <a:pt x="511555" y="511556"/>
                </a:lnTo>
                <a:lnTo>
                  <a:pt x="0" y="511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68091" y="9191625"/>
            <a:ext cx="454175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days[2] + sandwich[4]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89222" y="7004752"/>
            <a:ext cx="13309557" cy="8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-1277997" y="8638578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160917" y="6902273"/>
            <a:ext cx="1142459" cy="1118756"/>
            <a:chOff x="0" y="0"/>
            <a:chExt cx="300895" cy="29465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6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450956" y="8450995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 yesterday.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951215" y="8994693"/>
            <a:ext cx="1561862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days[3]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4.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[1,2,4,6,9,0,0]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9155346" y="6415506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TextBox 7" id="7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333070" y="7379864"/>
            <a:ext cx="1142459" cy="1118756"/>
            <a:chOff x="0" y="0"/>
            <a:chExt cx="300895" cy="2946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9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301891" y="9220816"/>
            <a:ext cx="454175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days[2] + sandwich[4]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55803" y="8667769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5.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[1,2,4,6,9,0,0]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9961246" y="6463768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grpSp>
        <p:nvGrpSpPr>
          <p:cNvPr name="Group 7" id="7"/>
          <p:cNvGrpSpPr/>
          <p:nvPr/>
        </p:nvGrpSpPr>
        <p:grpSpPr>
          <a:xfrm rot="0">
            <a:off x="1028700" y="6902273"/>
            <a:ext cx="1142459" cy="1118756"/>
            <a:chOff x="0" y="0"/>
            <a:chExt cx="300895" cy="29465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6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138970" y="6902273"/>
            <a:ext cx="1142459" cy="1118756"/>
            <a:chOff x="0" y="0"/>
            <a:chExt cx="300895" cy="29465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6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399287" y="7205873"/>
            <a:ext cx="511555" cy="511555"/>
          </a:xfrm>
          <a:custGeom>
            <a:avLst/>
            <a:gdLst/>
            <a:ahLst/>
            <a:cxnLst/>
            <a:rect r="r" b="b" t="t" l="l"/>
            <a:pathLst>
              <a:path h="511555" w="511555">
                <a:moveTo>
                  <a:pt x="0" y="0"/>
                </a:moveTo>
                <a:lnTo>
                  <a:pt x="511555" y="0"/>
                </a:lnTo>
                <a:lnTo>
                  <a:pt x="511555" y="511556"/>
                </a:lnTo>
                <a:lnTo>
                  <a:pt x="0" y="511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64400" y="9191625"/>
            <a:ext cx="454914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days[3] + sandwich[5]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89222" y="7004752"/>
            <a:ext cx="13309557" cy="8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-1277997" y="8638578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160917" y="6902273"/>
            <a:ext cx="1142459" cy="1118756"/>
            <a:chOff x="0" y="0"/>
            <a:chExt cx="300895" cy="29465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9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450956" y="8450995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 yesterday.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945858" y="8994693"/>
            <a:ext cx="15725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days[4]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5.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[1,2,4,6,9,12,0]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9653212" y="6487553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TextBox 7" id="7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333070" y="7379864"/>
            <a:ext cx="1142459" cy="1118756"/>
            <a:chOff x="0" y="0"/>
            <a:chExt cx="300895" cy="2946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12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298200" y="9220816"/>
            <a:ext cx="454914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days[3] + sandwich[5]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55803" y="8667769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6.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[1,2,4,6,9,12,0]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10553820" y="6463768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grpSp>
        <p:nvGrpSpPr>
          <p:cNvPr name="Group 7" id="7"/>
          <p:cNvGrpSpPr/>
          <p:nvPr/>
        </p:nvGrpSpPr>
        <p:grpSpPr>
          <a:xfrm rot="0">
            <a:off x="1028700" y="6902273"/>
            <a:ext cx="1142459" cy="1118756"/>
            <a:chOff x="0" y="0"/>
            <a:chExt cx="300895" cy="29465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9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3138970" y="6902273"/>
            <a:ext cx="1142459" cy="1118756"/>
            <a:chOff x="0" y="0"/>
            <a:chExt cx="300895" cy="29465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7</a:t>
              </a: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2399287" y="7205873"/>
            <a:ext cx="511555" cy="511555"/>
          </a:xfrm>
          <a:custGeom>
            <a:avLst/>
            <a:gdLst/>
            <a:ahLst/>
            <a:cxnLst/>
            <a:rect r="r" b="b" t="t" l="l"/>
            <a:pathLst>
              <a:path h="511555" w="511555">
                <a:moveTo>
                  <a:pt x="0" y="0"/>
                </a:moveTo>
                <a:lnTo>
                  <a:pt x="511555" y="0"/>
                </a:lnTo>
                <a:lnTo>
                  <a:pt x="511555" y="511556"/>
                </a:lnTo>
                <a:lnTo>
                  <a:pt x="0" y="51155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47731" y="9191625"/>
            <a:ext cx="45824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days[4] + sandwich[6]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489222" y="7004752"/>
            <a:ext cx="13309557" cy="8280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8"/>
              </a:lnSpc>
            </a:pPr>
            <a:r>
              <a:rPr lang="en-US" sz="489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OR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-1277997" y="8638578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4160917" y="6902273"/>
            <a:ext cx="1142459" cy="1118756"/>
            <a:chOff x="0" y="0"/>
            <a:chExt cx="300895" cy="29465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12</a:t>
              </a: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9450956" y="8450995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 yesterday.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948894" y="8994693"/>
            <a:ext cx="156650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days[5]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2009821" y="1795195"/>
            <a:ext cx="13788958" cy="100223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 5.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Sandwich = [1,2,3,4,5,6,7], n=7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  <a:r>
              <a:rPr lang="en-US" sz="5168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days = [1,2,4,6,9,12,16]</a:t>
            </a: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  <a:p>
            <a:pPr algn="ctr">
              <a:lnSpc>
                <a:spcPts val="7235"/>
              </a:lnSpc>
            </a:pPr>
          </a:p>
        </p:txBody>
      </p:sp>
      <p:sp>
        <p:nvSpPr>
          <p:cNvPr name="AutoShape 6" id="6"/>
          <p:cNvSpPr/>
          <p:nvPr/>
        </p:nvSpPr>
        <p:spPr>
          <a:xfrm flipV="true">
            <a:off x="10858629" y="6487553"/>
            <a:ext cx="1182782" cy="877009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TextBox 7" id="7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8333070" y="7379864"/>
            <a:ext cx="1142459" cy="1118756"/>
            <a:chOff x="0" y="0"/>
            <a:chExt cx="300895" cy="29465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00895" cy="294652"/>
            </a:xfrm>
            <a:custGeom>
              <a:avLst/>
              <a:gdLst/>
              <a:ahLst/>
              <a:cxnLst/>
              <a:rect r="r" b="b" t="t" l="l"/>
              <a:pathLst>
                <a:path h="294652" w="300895">
                  <a:moveTo>
                    <a:pt x="147326" y="0"/>
                  </a:moveTo>
                  <a:lnTo>
                    <a:pt x="153569" y="0"/>
                  </a:lnTo>
                  <a:cubicBezTo>
                    <a:pt x="234935" y="0"/>
                    <a:pt x="300895" y="65960"/>
                    <a:pt x="300895" y="147326"/>
                  </a:cubicBezTo>
                  <a:lnTo>
                    <a:pt x="300895" y="147326"/>
                  </a:lnTo>
                  <a:cubicBezTo>
                    <a:pt x="300895" y="186399"/>
                    <a:pt x="285373" y="223872"/>
                    <a:pt x="257744" y="251501"/>
                  </a:cubicBezTo>
                  <a:cubicBezTo>
                    <a:pt x="230115" y="279130"/>
                    <a:pt x="192642" y="294652"/>
                    <a:pt x="153569" y="294652"/>
                  </a:cubicBezTo>
                  <a:lnTo>
                    <a:pt x="147326" y="294652"/>
                  </a:lnTo>
                  <a:cubicBezTo>
                    <a:pt x="108253" y="294652"/>
                    <a:pt x="70780" y="279130"/>
                    <a:pt x="43151" y="251501"/>
                  </a:cubicBezTo>
                  <a:cubicBezTo>
                    <a:pt x="15522" y="223872"/>
                    <a:pt x="0" y="186399"/>
                    <a:pt x="0" y="147326"/>
                  </a:cubicBezTo>
                  <a:lnTo>
                    <a:pt x="0" y="147326"/>
                  </a:lnTo>
                  <a:cubicBezTo>
                    <a:pt x="0" y="108253"/>
                    <a:pt x="15522" y="70780"/>
                    <a:pt x="43151" y="43151"/>
                  </a:cubicBezTo>
                  <a:cubicBezTo>
                    <a:pt x="70780" y="15522"/>
                    <a:pt x="108253" y="0"/>
                    <a:pt x="147326" y="0"/>
                  </a:cubicBezTo>
                  <a:close/>
                </a:path>
              </a:pathLst>
            </a:custGeom>
            <a:solidFill>
              <a:srgbClr val="433CEA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300895" cy="3327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Open Sans Extra Bold"/>
                  <a:ea typeface="Open Sans Extra Bold"/>
                  <a:cs typeface="Open Sans Extra Bold"/>
                  <a:sym typeface="Open Sans Extra Bold"/>
                </a:rPr>
                <a:t>16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6281532" y="9220816"/>
            <a:ext cx="458247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 i="true">
                <a:solidFill>
                  <a:srgbClr val="545454"/>
                </a:solidFill>
                <a:latin typeface="Canva Sans Italics"/>
                <a:ea typeface="Canva Sans Italics"/>
                <a:cs typeface="Canva Sans Italics"/>
                <a:sym typeface="Canva Sans Italics"/>
              </a:rPr>
              <a:t>days[6] + sandwich[4]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55803" y="8667769"/>
            <a:ext cx="9976394" cy="422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71"/>
              </a:lnSpc>
            </a:pPr>
            <a:r>
              <a:rPr lang="en-US" sz="247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till day before yesterday and today</a:t>
            </a:r>
          </a:p>
        </p:txBody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Joey's Mission: Maximize Sandwich Consumption 🥪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3776741"/>
            <a:ext cx="18288000" cy="31953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JOE CAN HAVE 16 SANDWICHES 🥪</a:t>
            </a:r>
          </a:p>
        </p:txBody>
      </p: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How Help Joey Get More Sandwiches?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871132" y="3350385"/>
            <a:ext cx="12545735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 = [1,2,3,4]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days = [0] * |Sandwich|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Select The Max You Can Have On i day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by choosing max between: (eating today,skipping_today)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eating today: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sandwich[i] + days[i-2]) </a:t>
            </a: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skipping today: days[i-1]</a:t>
            </a:r>
          </a:p>
          <a:p>
            <a:pPr algn="l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</a:t>
            </a: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898322">
            <a:off x="13299669" y="5075791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898322">
            <a:off x="-3784911" y="-3899454"/>
            <a:ext cx="8700980" cy="8722787"/>
          </a:xfrm>
          <a:custGeom>
            <a:avLst/>
            <a:gdLst/>
            <a:ahLst/>
            <a:cxnLst/>
            <a:rect r="r" b="b" t="t" l="l"/>
            <a:pathLst>
              <a:path h="8722787" w="8700980">
                <a:moveTo>
                  <a:pt x="0" y="0"/>
                </a:moveTo>
                <a:lnTo>
                  <a:pt x="8700980" y="0"/>
                </a:lnTo>
                <a:lnTo>
                  <a:pt x="8700980" y="8722787"/>
                </a:lnTo>
                <a:lnTo>
                  <a:pt x="0" y="872278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790807" y="3686189"/>
            <a:ext cx="4260444" cy="5542041"/>
          </a:xfrm>
          <a:custGeom>
            <a:avLst/>
            <a:gdLst/>
            <a:ahLst/>
            <a:cxnLst/>
            <a:rect r="r" b="b" t="t" l="l"/>
            <a:pathLst>
              <a:path h="5542041" w="4260444">
                <a:moveTo>
                  <a:pt x="0" y="0"/>
                </a:moveTo>
                <a:lnTo>
                  <a:pt x="4260444" y="0"/>
                </a:lnTo>
                <a:lnTo>
                  <a:pt x="4260444" y="5542041"/>
                </a:lnTo>
                <a:lnTo>
                  <a:pt x="0" y="554204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7921029" y="631800"/>
            <a:ext cx="8460437" cy="15779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508"/>
              </a:lnSpc>
            </a:pPr>
            <a:r>
              <a:rPr lang="en-US" sz="10424" b="true">
                <a:solidFill>
                  <a:srgbClr val="000000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4887048" y="6460996"/>
            <a:ext cx="7918522" cy="5938891"/>
          </a:xfrm>
          <a:custGeom>
            <a:avLst/>
            <a:gdLst/>
            <a:ahLst/>
            <a:cxnLst/>
            <a:rect r="r" b="b" t="t" l="l"/>
            <a:pathLst>
              <a:path h="5938891" w="7918522">
                <a:moveTo>
                  <a:pt x="0" y="0"/>
                </a:moveTo>
                <a:lnTo>
                  <a:pt x="7918522" y="0"/>
                </a:lnTo>
                <a:lnTo>
                  <a:pt x="7918522" y="5938892"/>
                </a:lnTo>
                <a:lnTo>
                  <a:pt x="0" y="59388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Was Ross On A Break?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91812" y="1795527"/>
            <a:ext cx="16588952" cy="44596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7"/>
              </a:lnSpc>
            </a:pPr>
            <a:r>
              <a:rPr lang="en-US" sz="2548">
                <a:solidFill>
                  <a:srgbClr val="221D0F"/>
                </a:solidFill>
                <a:latin typeface="Canva Sans"/>
                <a:ea typeface="Canva Sans"/>
                <a:cs typeface="Canva Sans"/>
                <a:sym typeface="Canva Sans"/>
              </a:rPr>
              <a:t>You are given an array  of size n, where  hours[i] represent the moment in ross life. when hours[i] shows </a:t>
            </a:r>
          </a:p>
          <a:p>
            <a:pPr algn="l">
              <a:lnSpc>
                <a:spcPts val="3567"/>
              </a:lnSpc>
            </a:pPr>
            <a:r>
              <a:rPr lang="en-US" sz="2548">
                <a:solidFill>
                  <a:srgbClr val="221D0F"/>
                </a:solidFill>
                <a:latin typeface="Canva Sans"/>
                <a:ea typeface="Canva Sans"/>
                <a:cs typeface="Canva Sans"/>
                <a:sym typeface="Canva Sans"/>
              </a:rPr>
              <a:t>”BREAK” Ross is on a break, when hours[i] shows “DATE” it means he is on a date with someone else. and “FIGHT” means they are fighting if he was on a break or not. else its empty.</a:t>
            </a:r>
          </a:p>
          <a:p>
            <a:pPr algn="l">
              <a:lnSpc>
                <a:spcPts val="3567"/>
              </a:lnSpc>
            </a:pPr>
          </a:p>
          <a:p>
            <a:pPr algn="l">
              <a:lnSpc>
                <a:spcPts val="3567"/>
              </a:lnSpc>
            </a:pPr>
            <a:r>
              <a:rPr lang="en-US" sz="2548">
                <a:solidFill>
                  <a:srgbClr val="221D0F"/>
                </a:solidFill>
                <a:latin typeface="Canva Sans"/>
                <a:ea typeface="Canva Sans"/>
                <a:cs typeface="Canva Sans"/>
                <a:sym typeface="Canva Sans"/>
              </a:rPr>
              <a:t>Figure out if Ross was really on a break or not?</a:t>
            </a:r>
          </a:p>
          <a:p>
            <a:pPr algn="l">
              <a:lnSpc>
                <a:spcPts val="3567"/>
              </a:lnSpc>
            </a:pPr>
          </a:p>
          <a:p>
            <a:pPr algn="l">
              <a:lnSpc>
                <a:spcPts val="3567"/>
              </a:lnSpc>
            </a:pPr>
            <a:r>
              <a:rPr lang="en-US" sz="2548">
                <a:solidFill>
                  <a:srgbClr val="221D0F"/>
                </a:solidFill>
                <a:latin typeface="Canva Sans"/>
                <a:ea typeface="Canva Sans"/>
                <a:cs typeface="Canva Sans"/>
                <a:sym typeface="Canva Sans"/>
              </a:rPr>
              <a:t>Eg: [””,”BREAK”,””,”DATE”,””,””,”FIGHT”]  ouput -&gt; True</a:t>
            </a:r>
          </a:p>
          <a:p>
            <a:pPr algn="l">
              <a:lnSpc>
                <a:spcPts val="3567"/>
              </a:lnSpc>
            </a:pPr>
          </a:p>
          <a:p>
            <a:pPr algn="l">
              <a:lnSpc>
                <a:spcPts val="3567"/>
              </a:lnSpc>
            </a:pPr>
            <a:r>
              <a:rPr lang="en-US" sz="2548">
                <a:solidFill>
                  <a:srgbClr val="221D0F"/>
                </a:solidFill>
                <a:latin typeface="Canva Sans"/>
                <a:ea typeface="Canva Sans"/>
                <a:cs typeface="Canva Sans"/>
                <a:sym typeface="Canva Sans"/>
              </a:rPr>
              <a:t>Eg: [””,”DATE”,””,”BREAK”,””,””,”FIGHT”] ouput -&gt; False</a:t>
            </a:r>
          </a:p>
          <a:p>
            <a:pPr algn="l">
              <a:lnSpc>
                <a:spcPts val="3567"/>
              </a:lnSpc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Was Ross On A Break?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74949" y="3253854"/>
            <a:ext cx="4138103" cy="9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8"/>
              </a:lnSpc>
            </a:pPr>
            <a:r>
              <a:rPr lang="en-US" sz="53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Cheat = True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5250" y="5106255"/>
            <a:ext cx="6770847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b="true" sz="28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[””,”BREAK”,””,”DATE”,””,””,”FIGHT”]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5545250" y="5614048"/>
            <a:ext cx="430775" cy="1903903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Was Ross On A Break?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074949" y="3253854"/>
            <a:ext cx="4138103" cy="9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8"/>
              </a:lnSpc>
            </a:pPr>
            <a:r>
              <a:rPr lang="en-US" sz="53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Cheat = True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5250" y="5106255"/>
            <a:ext cx="6770847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b="true" sz="28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[””,”BREAK”,””,”DATE”,””,””,”FIGHT”]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6625593" y="5608300"/>
            <a:ext cx="430775" cy="1903903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Was Ross On A Break?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2900" y="3561992"/>
            <a:ext cx="4344383" cy="9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8"/>
              </a:lnSpc>
            </a:pPr>
            <a:r>
              <a:rPr lang="en-US" sz="53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Cheat = False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5250" y="5106255"/>
            <a:ext cx="6770847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b="true" sz="28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[””,”BREAK”,””,”DATE”,””,””,”FIGHT”]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6625593" y="5608300"/>
            <a:ext cx="430775" cy="1903903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Was Ross On A Break?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2900" y="3561992"/>
            <a:ext cx="4344383" cy="9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8"/>
              </a:lnSpc>
            </a:pPr>
            <a:r>
              <a:rPr lang="en-US" sz="53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Cheat = False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5250" y="5106255"/>
            <a:ext cx="6770847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b="true" sz="28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[””,”BREAK”,””,”DATE”,””,””,”FIGHT”]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7644819" y="5608300"/>
            <a:ext cx="430775" cy="1903903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Was Ross On A Break?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502900" y="3561992"/>
            <a:ext cx="4344383" cy="9108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498"/>
              </a:lnSpc>
            </a:pPr>
            <a:r>
              <a:rPr lang="en-US" sz="5356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Cheat = False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545250" y="5106255"/>
            <a:ext cx="6770847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59"/>
              </a:lnSpc>
              <a:spcBef>
                <a:spcPct val="0"/>
              </a:spcBef>
            </a:pPr>
            <a:r>
              <a:rPr lang="en-US" b="true" sz="2899">
                <a:solidFill>
                  <a:srgbClr val="000000"/>
                </a:solidFill>
                <a:latin typeface="Open Sans Extra Bold"/>
                <a:ea typeface="Open Sans Extra Bold"/>
                <a:cs typeface="Open Sans Extra Bold"/>
                <a:sym typeface="Open Sans Extra Bold"/>
              </a:rPr>
              <a:t>[””,”BREAK”,””,”DATE”,””,””,”FIGHT”]</a:t>
            </a:r>
          </a:p>
        </p:txBody>
      </p:sp>
      <p:sp>
        <p:nvSpPr>
          <p:cNvPr name="AutoShape 8" id="8"/>
          <p:cNvSpPr/>
          <p:nvPr/>
        </p:nvSpPr>
        <p:spPr>
          <a:xfrm flipV="true">
            <a:off x="8693672" y="5608300"/>
            <a:ext cx="430775" cy="1903903"/>
          </a:xfrm>
          <a:prstGeom prst="line">
            <a:avLst/>
          </a:prstGeom>
          <a:ln cap="flat" w="38100">
            <a:solidFill>
              <a:srgbClr val="000000"/>
            </a:solidFill>
            <a:prstDash val="sysDot"/>
            <a:headEnd type="none" len="sm" w="sm"/>
            <a:tailEnd type="arrow" len="sm" w="med"/>
          </a:ln>
        </p:spPr>
      </p:sp>
      <p:sp>
        <p:nvSpPr>
          <p:cNvPr name="TextBox 9" id="9"/>
          <p:cNvSpPr txBox="true"/>
          <p:nvPr/>
        </p:nvSpPr>
        <p:spPr>
          <a:xfrm rot="0">
            <a:off x="6313277" y="8554631"/>
            <a:ext cx="4283155" cy="8870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 b="true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Return Cheat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376600"/>
            <a:chOff x="0" y="0"/>
            <a:chExt cx="9414331" cy="7086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414331" cy="708649"/>
            </a:xfrm>
            <a:custGeom>
              <a:avLst/>
              <a:gdLst/>
              <a:ahLst/>
              <a:cxnLst/>
              <a:rect r="r" b="b" t="t" l="l"/>
              <a:pathLst>
                <a:path h="708649" w="9414331">
                  <a:moveTo>
                    <a:pt x="0" y="0"/>
                  </a:moveTo>
                  <a:lnTo>
                    <a:pt x="9414331" y="0"/>
                  </a:lnTo>
                  <a:lnTo>
                    <a:pt x="9414331" y="708649"/>
                  </a:lnTo>
                  <a:lnTo>
                    <a:pt x="0" y="708649"/>
                  </a:lnTo>
                  <a:close/>
                </a:path>
              </a:pathLst>
            </a:custGeom>
            <a:gradFill rotWithShape="true">
              <a:gsLst>
                <a:gs pos="0">
                  <a:srgbClr val="F600FE">
                    <a:alpha val="100000"/>
                  </a:srgbClr>
                </a:gs>
                <a:gs pos="25000">
                  <a:srgbClr val="C900FE">
                    <a:alpha val="100000"/>
                  </a:srgbClr>
                </a:gs>
                <a:gs pos="50000">
                  <a:srgbClr val="A136FF">
                    <a:alpha val="100000"/>
                  </a:srgbClr>
                </a:gs>
                <a:gs pos="75000">
                  <a:srgbClr val="5142F0">
                    <a:alpha val="100000"/>
                  </a:srgbClr>
                </a:gs>
                <a:gs pos="100000">
                  <a:srgbClr val="0033D9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414331" cy="74674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9247" y="182638"/>
            <a:ext cx="20936072" cy="846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16"/>
              </a:lnSpc>
              <a:spcBef>
                <a:spcPct val="0"/>
              </a:spcBef>
            </a:pPr>
            <a:r>
              <a:rPr lang="en-US" b="true" sz="4940">
                <a:solidFill>
                  <a:srgbClr val="FFFFFF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Let’s see if Ross was on a break.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999139" y="2487536"/>
            <a:ext cx="11768257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maintain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cheat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variable.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set it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True 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initially, cause they aren’t on a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BREAK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yet.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if you find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BREAK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, make </a:t>
            </a:r>
            <a:r>
              <a:rPr lang="en-US" b="true" sz="3399" i="true">
                <a:solidFill>
                  <a:srgbClr val="000000"/>
                </a:solidFill>
                <a:latin typeface="Canva Sans Bold Italics"/>
                <a:ea typeface="Canva Sans Bold Italics"/>
                <a:cs typeface="Canva Sans Bold Italics"/>
                <a:sym typeface="Canva Sans Bold Italics"/>
              </a:rPr>
              <a:t>cheat=False</a:t>
            </a:r>
          </a:p>
          <a:p>
            <a:pPr algn="l">
              <a:lnSpc>
                <a:spcPts val="4759"/>
              </a:lnSpc>
            </a:pPr>
          </a:p>
          <a:p>
            <a:pPr algn="l" marL="734059" indent="-367030" lvl="1">
              <a:lnSpc>
                <a:spcPts val="4759"/>
              </a:lnSpc>
              <a:buFont typeface="Arial"/>
              <a:buChar char="•"/>
            </a:pP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If you find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DATE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before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BREAK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return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False</a:t>
            </a:r>
            <a:r>
              <a:rPr lang="en-US" sz="3399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 else </a:t>
            </a:r>
            <a:r>
              <a:rPr lang="en-US" b="true" sz="3399">
                <a:solidFill>
                  <a:srgbClr val="000000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True</a:t>
            </a:r>
          </a:p>
          <a:p>
            <a:pPr algn="l">
              <a:lnSpc>
                <a:spcPts val="4759"/>
              </a:lnSpc>
            </a:pPr>
          </a:p>
          <a:p>
            <a:pPr algn="l">
              <a:lnSpc>
                <a:spcPts val="4759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DAGYziubVvA</dc:identifier>
  <dcterms:modified xsi:type="dcterms:W3CDTF">2011-08-01T06:04:30Z</dcterms:modified>
  <cp:revision>1</cp:revision>
  <dc:title>White and Violet Professional Modern Technology Pitch Deck Presentation</dc:title>
</cp:coreProperties>
</file>

<file path=docProps/thumbnail.jpeg>
</file>